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>
      <p:cViewPr varScale="1">
        <p:scale>
          <a:sx n="115" d="100"/>
          <a:sy n="115" d="100"/>
        </p:scale>
        <p:origin x="146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458200" cy="1066799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524000"/>
            <a:ext cx="6019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3883" y="5638547"/>
            <a:ext cx="1217425" cy="1219453"/>
          </a:xfrm>
          <a:prstGeom prst="rect">
            <a:avLst/>
          </a:prstGeom>
        </p:spPr>
      </p:pic>
      <p:pic>
        <p:nvPicPr>
          <p:cNvPr id="12" name="Picture 11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553083" y="5638683"/>
            <a:ext cx="1219317" cy="1219317"/>
          </a:xfrm>
          <a:prstGeom prst="rect">
            <a:avLst/>
          </a:prstGeom>
        </p:spPr>
      </p:pic>
      <p:pic>
        <p:nvPicPr>
          <p:cNvPr id="13" name="Picture 12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2283" y="5638683"/>
            <a:ext cx="1219317" cy="121931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7DB6786-9722-1D47-84AA-4C838B29D5FB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the Terms of the Center membership agreement apply.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66F6F5-B275-2E4E-9EF4-DBFCFD3BFBA2}"/>
              </a:ext>
            </a:extLst>
          </p:cNvPr>
          <p:cNvGrpSpPr/>
          <p:nvPr userDrawn="1"/>
        </p:nvGrpSpPr>
        <p:grpSpPr>
          <a:xfrm>
            <a:off x="131613" y="3111751"/>
            <a:ext cx="4135470" cy="3657993"/>
            <a:chOff x="131613" y="3111751"/>
            <a:chExt cx="4135470" cy="3657993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788" y="3111751"/>
              <a:ext cx="3827120" cy="3362556"/>
            </a:xfrm>
            <a:prstGeom prst="rect">
              <a:avLst/>
            </a:prstGeom>
          </p:spPr>
        </p:pic>
        <p:sp>
          <p:nvSpPr>
            <p:cNvPr id="16" name="TextBox 1">
              <a:extLst>
                <a:ext uri="{FF2B5EF4-FFF2-40B4-BE49-F238E27FC236}">
                  <a16:creationId xmlns:a16="http://schemas.microsoft.com/office/drawing/2014/main" id="{08B740A4-3ACA-BD49-9107-C69D9F2ED28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31613" y="6308079"/>
              <a:ext cx="41354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Al Bayan Plain" pitchFamily="2" charset="-78"/>
                </a:rPr>
                <a:t>https://</a:t>
              </a:r>
              <a:r>
                <a:rPr lang="en-US" altLang="en-US" sz="2400" dirty="0" err="1">
                  <a:solidFill>
                    <a:schemeClr val="tx2">
                      <a:lumMod val="75000"/>
                    </a:schemeClr>
                  </a:solidFill>
                  <a:latin typeface="+mj-lt"/>
                  <a:cs typeface="Al Bayan Plain" pitchFamily="2" charset="-78"/>
                </a:rPr>
                <a:t>www.stcenter.net</a:t>
              </a:r>
              <a:r>
                <a:rPr lang="en-US" altLang="en-US" sz="2400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Al Bayan Plain" pitchFamily="2" charset="-78"/>
                </a:rPr>
                <a:t>/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67600" cy="838200"/>
          </a:xfrm>
        </p:spPr>
        <p:txBody>
          <a:bodyPr/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95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yriad Pro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5FA1-38ED-4943-9B39-AC4515126A01}" type="datetimeFigureOut">
              <a:rPr lang="en-US" smtClean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70649" y="6370637"/>
            <a:ext cx="2133600" cy="365125"/>
          </a:xfrm>
        </p:spPr>
        <p:txBody>
          <a:bodyPr/>
          <a:lstStyle/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SFlogoTran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20373" y="6323826"/>
            <a:ext cx="532513" cy="533400"/>
          </a:xfrm>
          <a:prstGeom prst="rect">
            <a:avLst/>
          </a:prstGeom>
        </p:spPr>
      </p:pic>
      <p:pic>
        <p:nvPicPr>
          <p:cNvPr id="9" name="Picture 8" descr="gmu_coa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20059" y="6324659"/>
            <a:ext cx="533341" cy="533341"/>
          </a:xfrm>
          <a:prstGeom prst="rect">
            <a:avLst/>
          </a:prstGeom>
        </p:spPr>
      </p:pic>
      <p:pic>
        <p:nvPicPr>
          <p:cNvPr id="10" name="Picture 9" descr="harvard_coa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382059" y="6324659"/>
            <a:ext cx="533341" cy="5333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C5F9FA0-BF16-4A4C-B70C-81F2577502B6}"/>
              </a:ext>
            </a:extLst>
          </p:cNvPr>
          <p:cNvSpPr/>
          <p:nvPr userDrawn="1"/>
        </p:nvSpPr>
        <p:spPr>
          <a:xfrm>
            <a:off x="1181100" y="40111"/>
            <a:ext cx="678180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134937" eaLnBrk="1" hangingPunct="1">
              <a:lnSpc>
                <a:spcPct val="120000"/>
              </a:lnSpc>
              <a:defRPr/>
            </a:pPr>
            <a:r>
              <a:rPr lang="en-US" sz="1000" dirty="0">
                <a:solidFill>
                  <a:schemeClr val="tx1"/>
                </a:solidFill>
              </a:rPr>
              <a:t>The content is Center Proprietary and the Terms of the Center membership agreement apply.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0DEA0F6-A04A-7049-A5E5-89412B391A2D}"/>
              </a:ext>
            </a:extLst>
          </p:cNvPr>
          <p:cNvGrpSpPr/>
          <p:nvPr userDrawn="1"/>
        </p:nvGrpSpPr>
        <p:grpSpPr>
          <a:xfrm>
            <a:off x="85493" y="70055"/>
            <a:ext cx="1447800" cy="1117395"/>
            <a:chOff x="152400" y="198263"/>
            <a:chExt cx="1447800" cy="1117395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198263"/>
              <a:ext cx="1133011" cy="995478"/>
            </a:xfrm>
            <a:prstGeom prst="rect">
              <a:avLst/>
            </a:prstGeom>
          </p:spPr>
        </p:pic>
        <p:sp>
          <p:nvSpPr>
            <p:cNvPr id="14" name="TextBox 1">
              <a:extLst>
                <a:ext uri="{FF2B5EF4-FFF2-40B4-BE49-F238E27FC236}">
                  <a16:creationId xmlns:a16="http://schemas.microsoft.com/office/drawing/2014/main" id="{90BAC495-B236-9B46-8F45-07FFA34806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52400" y="1100214"/>
              <a:ext cx="14478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800" dirty="0">
                  <a:solidFill>
                    <a:schemeClr val="tx2">
                      <a:lumMod val="50000"/>
                    </a:schemeClr>
                  </a:solidFill>
                </a:rPr>
                <a:t>https://</a:t>
              </a:r>
              <a:r>
                <a:rPr lang="en-US" altLang="en-US" sz="800" dirty="0" err="1">
                  <a:solidFill>
                    <a:schemeClr val="tx2">
                      <a:lumMod val="50000"/>
                    </a:schemeClr>
                  </a:solidFill>
                </a:rPr>
                <a:t>www.stcenter.net</a:t>
              </a:r>
              <a:r>
                <a:rPr lang="en-US" altLang="en-US" sz="800" dirty="0">
                  <a:solidFill>
                    <a:schemeClr val="tx2">
                      <a:lumMod val="50000"/>
                    </a:schemeClr>
                  </a:solidFill>
                </a:rPr>
                <a:t>/</a:t>
              </a: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5FA1-38ED-4943-9B39-AC4515126A01}" type="datetimeFigureOut">
              <a:rPr lang="en-US" smtClean="0"/>
              <a:pPr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42A-946A-4E61-B3B6-1A7B892D9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Project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1524000"/>
            <a:ext cx="5791200" cy="220980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Project Manager:</a:t>
            </a:r>
            <a:endParaRPr lang="en-US" altLang="zh-CN" dirty="0">
              <a:latin typeface="+mj-lt"/>
            </a:endParaRPr>
          </a:p>
          <a:p>
            <a:r>
              <a:rPr lang="en-US" altLang="zh-CN" dirty="0">
                <a:latin typeface="+mj-lt"/>
              </a:rPr>
              <a:t>IAB Manager (if known): </a:t>
            </a:r>
          </a:p>
          <a:p>
            <a:r>
              <a:rPr lang="en-US" dirty="0">
                <a:latin typeface="+mj-lt"/>
              </a:rPr>
              <a:t>Keywords: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696200" cy="457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Problems and objectives</a:t>
            </a:r>
          </a:p>
          <a:p>
            <a:r>
              <a:rPr lang="en-US" sz="2800" dirty="0">
                <a:latin typeface="+mj-lt"/>
              </a:rPr>
              <a:t>Experimental plans</a:t>
            </a:r>
          </a:p>
          <a:p>
            <a:r>
              <a:rPr lang="en-US" sz="2800" dirty="0">
                <a:latin typeface="+mj-lt"/>
              </a:rPr>
              <a:t>Related work and how ours is different</a:t>
            </a:r>
          </a:p>
          <a:p>
            <a:r>
              <a:rPr lang="en-US" sz="2800" dirty="0">
                <a:latin typeface="+mj-lt"/>
              </a:rPr>
              <a:t>Related work within the center</a:t>
            </a:r>
          </a:p>
          <a:p>
            <a:r>
              <a:rPr lang="en-US" sz="2800" dirty="0">
                <a:latin typeface="+mj-lt"/>
              </a:rPr>
              <a:t>Milestones &amp; deliverables</a:t>
            </a:r>
          </a:p>
          <a:p>
            <a:r>
              <a:rPr lang="en-US" sz="2800" dirty="0">
                <a:latin typeface="+mj-lt"/>
              </a:rPr>
              <a:t>Budget</a:t>
            </a:r>
          </a:p>
          <a:p>
            <a:r>
              <a:rPr lang="en-US" sz="2800" dirty="0">
                <a:latin typeface="+mj-lt"/>
              </a:rPr>
              <a:t>Benefit for members</a:t>
            </a:r>
          </a:p>
          <a:p>
            <a:pPr>
              <a:lnSpc>
                <a:spcPct val="50000"/>
              </a:lnSpc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85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81F09AC2F144797AD3A7B5745B648" ma:contentTypeVersion="7" ma:contentTypeDescription="Create a new document." ma:contentTypeScope="" ma:versionID="926288364d325817821f355ce3f01b4b">
  <xsd:schema xmlns:xsd="http://www.w3.org/2001/XMLSchema" xmlns:xs="http://www.w3.org/2001/XMLSchema" xmlns:p="http://schemas.microsoft.com/office/2006/metadata/properties" xmlns:ns2="4235c2d3-5edf-4dc0-bf97-f75b81c58e85" xmlns:ns3="f52ef6bc-45ba-453e-a909-7540f4bd9e3f" targetNamespace="http://schemas.microsoft.com/office/2006/metadata/properties" ma:root="true" ma:fieldsID="2fcd82c10b3b56811df9393466a9d751" ns2:_="" ns3:_="">
    <xsd:import namespace="4235c2d3-5edf-4dc0-bf97-f75b81c58e85"/>
    <xsd:import namespace="f52ef6bc-45ba-453e-a909-7540f4bd9e3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5c2d3-5edf-4dc0-bf97-f75b81c58e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ef6bc-45ba-453e-a909-7540f4b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A1BACC-6211-4106-B7C1-217A540238B2}"/>
</file>

<file path=customXml/itemProps2.xml><?xml version="1.0" encoding="utf-8"?>
<ds:datastoreItem xmlns:ds="http://schemas.openxmlformats.org/officeDocument/2006/customXml" ds:itemID="{91C2ADC7-7A4A-4B55-BA08-9C38AB9BE56A}"/>
</file>

<file path=customXml/itemProps3.xml><?xml version="1.0" encoding="utf-8"?>
<ds:datastoreItem xmlns:ds="http://schemas.openxmlformats.org/officeDocument/2006/customXml" ds:itemID="{EB5C555F-88B2-455E-A8BD-13331E4BBCD6}"/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38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Myriad Pro</vt:lpstr>
      <vt:lpstr>Arial</vt:lpstr>
      <vt:lpstr>Calibri</vt:lpstr>
      <vt:lpstr>Office Theme</vt:lpstr>
      <vt:lpstr>Project Name</vt:lpstr>
      <vt:lpstr>Outline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qliu6</cp:lastModifiedBy>
  <cp:revision>36</cp:revision>
  <dcterms:created xsi:type="dcterms:W3CDTF">2012-08-08T16:53:22Z</dcterms:created>
  <dcterms:modified xsi:type="dcterms:W3CDTF">2021-04-16T20:33:00Z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0x010100BDA81F09AC2F144797AD3A7B5745B648</vt:lpwstr>
  </property>
</Properties>
</file>